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98" r:id="rId5"/>
    <p:sldId id="302" r:id="rId6"/>
    <p:sldId id="330" r:id="rId7"/>
    <p:sldId id="33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B4F2F16-BA58-436E-99C4-412377A0C918}">
          <p14:sldIdLst>
            <p14:sldId id="298"/>
            <p14:sldId id="302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6" autoAdjust="0"/>
    <p:restoredTop sz="85978" autoAdjust="0"/>
  </p:normalViewPr>
  <p:slideViewPr>
    <p:cSldViewPr snapToGrid="0">
      <p:cViewPr varScale="1">
        <p:scale>
          <a:sx n="131" d="100"/>
          <a:sy n="131" d="100"/>
        </p:scale>
        <p:origin x="108" y="3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32B56F-D14A-4223-8878-85956C97AF4E}" type="doc">
      <dgm:prSet loTypeId="urn:microsoft.com/office/officeart/2005/8/layout/p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9A07AC4-D9F7-4E69-A1C0-3A8511BD1989}">
      <dgm:prSet phldrT="[Text]"/>
      <dgm:spPr/>
      <dgm:t>
        <a:bodyPr/>
        <a:lstStyle/>
        <a:p>
          <a:r>
            <a:rPr lang="en-US" dirty="0"/>
            <a:t>Fast</a:t>
          </a:r>
        </a:p>
      </dgm:t>
    </dgm:pt>
    <dgm:pt modelId="{A817C364-1721-4B5A-8447-54FA7387E7EC}" type="parTrans" cxnId="{EA3144FE-6FA1-4635-96E1-C242AE62A665}">
      <dgm:prSet/>
      <dgm:spPr/>
      <dgm:t>
        <a:bodyPr/>
        <a:lstStyle/>
        <a:p>
          <a:endParaRPr lang="en-US"/>
        </a:p>
      </dgm:t>
    </dgm:pt>
    <dgm:pt modelId="{419E58E6-8E69-4CCA-9FA4-9424CE4699AC}" type="sibTrans" cxnId="{EA3144FE-6FA1-4635-96E1-C242AE62A665}">
      <dgm:prSet/>
      <dgm:spPr/>
      <dgm:t>
        <a:bodyPr/>
        <a:lstStyle/>
        <a:p>
          <a:endParaRPr lang="en-US"/>
        </a:p>
      </dgm:t>
    </dgm:pt>
    <dgm:pt modelId="{383021C0-B8C1-4BEB-8A69-9A6417668343}">
      <dgm:prSet phldrT="[Text]"/>
      <dgm:spPr/>
      <dgm:t>
        <a:bodyPr/>
        <a:lstStyle/>
        <a:p>
          <a:r>
            <a:rPr lang="en-US" dirty="0"/>
            <a:t>Cross-platform</a:t>
          </a:r>
        </a:p>
      </dgm:t>
    </dgm:pt>
    <dgm:pt modelId="{0A7A3477-FE36-42C8-A64C-64DE53821429}" type="parTrans" cxnId="{7CE2024D-55B5-4D3C-BFEF-8AA6FB32CFF1}">
      <dgm:prSet/>
      <dgm:spPr/>
      <dgm:t>
        <a:bodyPr/>
        <a:lstStyle/>
        <a:p>
          <a:endParaRPr lang="en-US"/>
        </a:p>
      </dgm:t>
    </dgm:pt>
    <dgm:pt modelId="{9DA64E8B-0D35-4D51-938E-B1347B95F55B}" type="sibTrans" cxnId="{7CE2024D-55B5-4D3C-BFEF-8AA6FB32CFF1}">
      <dgm:prSet/>
      <dgm:spPr/>
      <dgm:t>
        <a:bodyPr/>
        <a:lstStyle/>
        <a:p>
          <a:endParaRPr lang="en-US"/>
        </a:p>
      </dgm:t>
    </dgm:pt>
    <dgm:pt modelId="{5F297E3E-892F-47AA-AEEA-C8956E312990}">
      <dgm:prSet phldrT="[Text]"/>
      <dgm:spPr/>
      <dgm:t>
        <a:bodyPr/>
        <a:lstStyle/>
        <a:p>
          <a:r>
            <a:rPr lang="en-US" dirty="0"/>
            <a:t>Lightweight</a:t>
          </a:r>
        </a:p>
      </dgm:t>
    </dgm:pt>
    <dgm:pt modelId="{8638EB5C-24D4-4F40-9BF7-ECBB97E1B0FC}" type="parTrans" cxnId="{7AF2363D-9D44-4CD9-9F2A-73EA19A76D33}">
      <dgm:prSet/>
      <dgm:spPr/>
      <dgm:t>
        <a:bodyPr/>
        <a:lstStyle/>
        <a:p>
          <a:endParaRPr lang="en-US"/>
        </a:p>
      </dgm:t>
    </dgm:pt>
    <dgm:pt modelId="{30269D8C-A343-4415-B81C-6038AFC6BC1D}" type="sibTrans" cxnId="{7AF2363D-9D44-4CD9-9F2A-73EA19A76D33}">
      <dgm:prSet/>
      <dgm:spPr/>
      <dgm:t>
        <a:bodyPr/>
        <a:lstStyle/>
        <a:p>
          <a:endParaRPr lang="en-US"/>
        </a:p>
      </dgm:t>
    </dgm:pt>
    <dgm:pt modelId="{448F134F-986D-4B86-9C64-8BB16EF457DE}">
      <dgm:prSet phldrT="[Text]"/>
      <dgm:spPr/>
      <dgm:t>
        <a:bodyPr/>
        <a:lstStyle/>
        <a:p>
          <a:r>
            <a:rPr lang="en-US" dirty="0"/>
            <a:t>Open Source</a:t>
          </a:r>
        </a:p>
      </dgm:t>
    </dgm:pt>
    <dgm:pt modelId="{C8817C0F-7630-43C2-91F1-CF701E9BE92A}" type="parTrans" cxnId="{65D8C318-B022-47C0-903E-ED6EC969F706}">
      <dgm:prSet/>
      <dgm:spPr/>
      <dgm:t>
        <a:bodyPr/>
        <a:lstStyle/>
        <a:p>
          <a:endParaRPr lang="en-US"/>
        </a:p>
      </dgm:t>
    </dgm:pt>
    <dgm:pt modelId="{35B298A6-B899-4D59-9F93-D792E306B07A}" type="sibTrans" cxnId="{65D8C318-B022-47C0-903E-ED6EC969F706}">
      <dgm:prSet/>
      <dgm:spPr/>
      <dgm:t>
        <a:bodyPr/>
        <a:lstStyle/>
        <a:p>
          <a:endParaRPr lang="en-US"/>
        </a:p>
      </dgm:t>
    </dgm:pt>
    <dgm:pt modelId="{5C21EB59-91FF-4284-9B25-469F7B0016F3}">
      <dgm:prSet phldrT="[Text]"/>
      <dgm:spPr/>
      <dgm:t>
        <a:bodyPr/>
        <a:lstStyle/>
        <a:p>
          <a:r>
            <a:rPr lang="en-US" dirty="0"/>
            <a:t>Compatible</a:t>
          </a:r>
        </a:p>
      </dgm:t>
    </dgm:pt>
    <dgm:pt modelId="{0B2A4B9F-79BE-4791-ACDB-F144FF6B181E}" type="parTrans" cxnId="{94668A1D-50C6-45A7-9983-7177EA21C28D}">
      <dgm:prSet/>
      <dgm:spPr/>
      <dgm:t>
        <a:bodyPr/>
        <a:lstStyle/>
        <a:p>
          <a:endParaRPr lang="en-US"/>
        </a:p>
      </dgm:t>
    </dgm:pt>
    <dgm:pt modelId="{6A23A31F-42BF-47D7-83A4-0154FE83A361}" type="sibTrans" cxnId="{94668A1D-50C6-45A7-9983-7177EA21C28D}">
      <dgm:prSet/>
      <dgm:spPr/>
      <dgm:t>
        <a:bodyPr/>
        <a:lstStyle/>
        <a:p>
          <a:endParaRPr lang="en-US"/>
        </a:p>
      </dgm:t>
    </dgm:pt>
    <dgm:pt modelId="{4EBE0E74-796C-4996-BC3F-D1E8D489A964}">
      <dgm:prSet phldrT="[Text]"/>
      <dgm:spPr/>
      <dgm:t>
        <a:bodyPr/>
        <a:lstStyle/>
        <a:p>
          <a:r>
            <a:rPr lang="en-US" dirty="0"/>
            <a:t>Tools</a:t>
          </a:r>
        </a:p>
      </dgm:t>
    </dgm:pt>
    <dgm:pt modelId="{820E792B-FFDB-47EE-9483-57DA6328B53C}" type="parTrans" cxnId="{DC705C1C-3A4D-4C64-86D4-5D73E93EB782}">
      <dgm:prSet/>
      <dgm:spPr/>
      <dgm:t>
        <a:bodyPr/>
        <a:lstStyle/>
        <a:p>
          <a:endParaRPr lang="en-US"/>
        </a:p>
      </dgm:t>
    </dgm:pt>
    <dgm:pt modelId="{FCB4109B-D1AA-49EB-BAE6-9B1E0C4D44AD}" type="sibTrans" cxnId="{DC705C1C-3A4D-4C64-86D4-5D73E93EB782}">
      <dgm:prSet/>
      <dgm:spPr/>
      <dgm:t>
        <a:bodyPr/>
        <a:lstStyle/>
        <a:p>
          <a:endParaRPr lang="en-US"/>
        </a:p>
      </dgm:t>
    </dgm:pt>
    <dgm:pt modelId="{0B99C268-17F1-4F7E-B2F0-94539FB54CF2}" type="pres">
      <dgm:prSet presAssocID="{5F32B56F-D14A-4223-8878-85956C97AF4E}" presName="Name0" presStyleCnt="0">
        <dgm:presLayoutVars>
          <dgm:dir/>
          <dgm:resizeHandles val="exact"/>
        </dgm:presLayoutVars>
      </dgm:prSet>
      <dgm:spPr/>
    </dgm:pt>
    <dgm:pt modelId="{5398620F-6B6D-410D-9599-9106DAA98D2F}" type="pres">
      <dgm:prSet presAssocID="{89A07AC4-D9F7-4E69-A1C0-3A8511BD1989}" presName="compNode" presStyleCnt="0"/>
      <dgm:spPr/>
    </dgm:pt>
    <dgm:pt modelId="{B769F961-6DFA-4047-8E99-1C58C6F92AB1}" type="pres">
      <dgm:prSet presAssocID="{89A07AC4-D9F7-4E69-A1C0-3A8511BD1989}" presName="pictRect" presStyleLbl="node1" presStyleIdx="0" presStyleCnt="6"/>
      <dgm:spPr/>
    </dgm:pt>
    <dgm:pt modelId="{0B9AAAA8-B604-4A06-B71E-A10F4AD1B0B2}" type="pres">
      <dgm:prSet presAssocID="{89A07AC4-D9F7-4E69-A1C0-3A8511BD1989}" presName="textRect" presStyleLbl="revTx" presStyleIdx="0" presStyleCnt="6">
        <dgm:presLayoutVars>
          <dgm:bulletEnabled val="1"/>
        </dgm:presLayoutVars>
      </dgm:prSet>
      <dgm:spPr/>
    </dgm:pt>
    <dgm:pt modelId="{F3B586A2-D1DC-4520-A1E4-34264C60501F}" type="pres">
      <dgm:prSet presAssocID="{419E58E6-8E69-4CCA-9FA4-9424CE4699AC}" presName="sibTrans" presStyleLbl="sibTrans2D1" presStyleIdx="0" presStyleCnt="0"/>
      <dgm:spPr/>
    </dgm:pt>
    <dgm:pt modelId="{1C12008E-9E81-41FF-A205-2C25719961E8}" type="pres">
      <dgm:prSet presAssocID="{383021C0-B8C1-4BEB-8A69-9A6417668343}" presName="compNode" presStyleCnt="0"/>
      <dgm:spPr/>
    </dgm:pt>
    <dgm:pt modelId="{3FEA3033-3776-4329-BAB6-00A553EEC64D}" type="pres">
      <dgm:prSet presAssocID="{383021C0-B8C1-4BEB-8A69-9A6417668343}" presName="pictRect" presStyleLbl="node1" presStyleIdx="1" presStyleCnt="6"/>
      <dgm:spPr/>
    </dgm:pt>
    <dgm:pt modelId="{3F5D9F09-2A35-4585-AC23-62BA598A8316}" type="pres">
      <dgm:prSet presAssocID="{383021C0-B8C1-4BEB-8A69-9A6417668343}" presName="textRect" presStyleLbl="revTx" presStyleIdx="1" presStyleCnt="6">
        <dgm:presLayoutVars>
          <dgm:bulletEnabled val="1"/>
        </dgm:presLayoutVars>
      </dgm:prSet>
      <dgm:spPr/>
    </dgm:pt>
    <dgm:pt modelId="{1212940F-84CE-47B9-AB48-4C1BFBD13338}" type="pres">
      <dgm:prSet presAssocID="{9DA64E8B-0D35-4D51-938E-B1347B95F55B}" presName="sibTrans" presStyleLbl="sibTrans2D1" presStyleIdx="0" presStyleCnt="0"/>
      <dgm:spPr/>
    </dgm:pt>
    <dgm:pt modelId="{FD76FE5F-9E93-4015-B611-55C8740A7803}" type="pres">
      <dgm:prSet presAssocID="{5F297E3E-892F-47AA-AEEA-C8956E312990}" presName="compNode" presStyleCnt="0"/>
      <dgm:spPr/>
    </dgm:pt>
    <dgm:pt modelId="{60FAA2C6-01BA-46CC-AECD-ECFC42D0911B}" type="pres">
      <dgm:prSet presAssocID="{5F297E3E-892F-47AA-AEEA-C8956E312990}" presName="pictRect" presStyleLbl="node1" presStyleIdx="2" presStyleCnt="6"/>
      <dgm:spPr/>
    </dgm:pt>
    <dgm:pt modelId="{E321FAD1-3AFF-47CE-8C6C-69CD9E134AB6}" type="pres">
      <dgm:prSet presAssocID="{5F297E3E-892F-47AA-AEEA-C8956E312990}" presName="textRect" presStyleLbl="revTx" presStyleIdx="2" presStyleCnt="6">
        <dgm:presLayoutVars>
          <dgm:bulletEnabled val="1"/>
        </dgm:presLayoutVars>
      </dgm:prSet>
      <dgm:spPr/>
    </dgm:pt>
    <dgm:pt modelId="{8CC8A9D2-6E62-40CA-86B2-71429B91639F}" type="pres">
      <dgm:prSet presAssocID="{30269D8C-A343-4415-B81C-6038AFC6BC1D}" presName="sibTrans" presStyleLbl="sibTrans2D1" presStyleIdx="0" presStyleCnt="0"/>
      <dgm:spPr/>
    </dgm:pt>
    <dgm:pt modelId="{424A8183-58C7-437A-8615-9968827092EF}" type="pres">
      <dgm:prSet presAssocID="{448F134F-986D-4B86-9C64-8BB16EF457DE}" presName="compNode" presStyleCnt="0"/>
      <dgm:spPr/>
    </dgm:pt>
    <dgm:pt modelId="{CA84D3F6-3B22-42DB-BEFE-9F852DFB1A28}" type="pres">
      <dgm:prSet presAssocID="{448F134F-986D-4B86-9C64-8BB16EF457DE}" presName="pictRect" presStyleLbl="node1" presStyleIdx="3" presStyleCnt="6"/>
      <dgm:spPr/>
    </dgm:pt>
    <dgm:pt modelId="{FEB547A9-EDB8-4250-B8D2-8CC6A0378FF6}" type="pres">
      <dgm:prSet presAssocID="{448F134F-986D-4B86-9C64-8BB16EF457DE}" presName="textRect" presStyleLbl="revTx" presStyleIdx="3" presStyleCnt="6">
        <dgm:presLayoutVars>
          <dgm:bulletEnabled val="1"/>
        </dgm:presLayoutVars>
      </dgm:prSet>
      <dgm:spPr/>
    </dgm:pt>
    <dgm:pt modelId="{EACD2F6F-1DB5-4F2E-980D-F22DBB026B09}" type="pres">
      <dgm:prSet presAssocID="{35B298A6-B899-4D59-9F93-D792E306B07A}" presName="sibTrans" presStyleLbl="sibTrans2D1" presStyleIdx="0" presStyleCnt="0"/>
      <dgm:spPr/>
    </dgm:pt>
    <dgm:pt modelId="{EB01C664-E7D8-4A22-81F3-0C5224DDAC24}" type="pres">
      <dgm:prSet presAssocID="{5C21EB59-91FF-4284-9B25-469F7B0016F3}" presName="compNode" presStyleCnt="0"/>
      <dgm:spPr/>
    </dgm:pt>
    <dgm:pt modelId="{1DABE7AF-B0D0-4E82-981F-340732C0F622}" type="pres">
      <dgm:prSet presAssocID="{5C21EB59-91FF-4284-9B25-469F7B0016F3}" presName="pictRect" presStyleLbl="node1" presStyleIdx="4" presStyleCnt="6"/>
      <dgm:spPr/>
    </dgm:pt>
    <dgm:pt modelId="{7DCDB1E0-92AA-4686-BD87-1D96AEEA541D}" type="pres">
      <dgm:prSet presAssocID="{5C21EB59-91FF-4284-9B25-469F7B0016F3}" presName="textRect" presStyleLbl="revTx" presStyleIdx="4" presStyleCnt="6">
        <dgm:presLayoutVars>
          <dgm:bulletEnabled val="1"/>
        </dgm:presLayoutVars>
      </dgm:prSet>
      <dgm:spPr/>
    </dgm:pt>
    <dgm:pt modelId="{2E3153A5-7C61-45A5-BD65-625ADDC07B54}" type="pres">
      <dgm:prSet presAssocID="{6A23A31F-42BF-47D7-83A4-0154FE83A361}" presName="sibTrans" presStyleLbl="sibTrans2D1" presStyleIdx="0" presStyleCnt="0"/>
      <dgm:spPr/>
    </dgm:pt>
    <dgm:pt modelId="{DCAD51B9-B8FD-49AB-B0BB-A352757ABFF7}" type="pres">
      <dgm:prSet presAssocID="{4EBE0E74-796C-4996-BC3F-D1E8D489A964}" presName="compNode" presStyleCnt="0"/>
      <dgm:spPr/>
    </dgm:pt>
    <dgm:pt modelId="{37490828-1D06-45D6-A3DB-2D2823462344}" type="pres">
      <dgm:prSet presAssocID="{4EBE0E74-796C-4996-BC3F-D1E8D489A964}" presName="pictRect" presStyleLbl="node1" presStyleIdx="5" presStyleCnt="6"/>
      <dgm:spPr/>
    </dgm:pt>
    <dgm:pt modelId="{DF6DF190-9611-4A3A-9CE1-423B333AFA92}" type="pres">
      <dgm:prSet presAssocID="{4EBE0E74-796C-4996-BC3F-D1E8D489A964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359E2B0F-C6E2-4342-B1E5-F4FB02150A26}" type="presOf" srcId="{30269D8C-A343-4415-B81C-6038AFC6BC1D}" destId="{8CC8A9D2-6E62-40CA-86B2-71429B91639F}" srcOrd="0" destOrd="0" presId="urn:microsoft.com/office/officeart/2005/8/layout/pList1"/>
    <dgm:cxn modelId="{65D8C318-B022-47C0-903E-ED6EC969F706}" srcId="{5F32B56F-D14A-4223-8878-85956C97AF4E}" destId="{448F134F-986D-4B86-9C64-8BB16EF457DE}" srcOrd="3" destOrd="0" parTransId="{C8817C0F-7630-43C2-91F1-CF701E9BE92A}" sibTransId="{35B298A6-B899-4D59-9F93-D792E306B07A}"/>
    <dgm:cxn modelId="{32844519-1E50-4B1E-B588-66C0E6BA5E5A}" type="presOf" srcId="{383021C0-B8C1-4BEB-8A69-9A6417668343}" destId="{3F5D9F09-2A35-4585-AC23-62BA598A8316}" srcOrd="0" destOrd="0" presId="urn:microsoft.com/office/officeart/2005/8/layout/pList1"/>
    <dgm:cxn modelId="{DC705C1C-3A4D-4C64-86D4-5D73E93EB782}" srcId="{5F32B56F-D14A-4223-8878-85956C97AF4E}" destId="{4EBE0E74-796C-4996-BC3F-D1E8D489A964}" srcOrd="5" destOrd="0" parTransId="{820E792B-FFDB-47EE-9483-57DA6328B53C}" sibTransId="{FCB4109B-D1AA-49EB-BAE6-9B1E0C4D44AD}"/>
    <dgm:cxn modelId="{94668A1D-50C6-45A7-9983-7177EA21C28D}" srcId="{5F32B56F-D14A-4223-8878-85956C97AF4E}" destId="{5C21EB59-91FF-4284-9B25-469F7B0016F3}" srcOrd="4" destOrd="0" parTransId="{0B2A4B9F-79BE-4791-ACDB-F144FF6B181E}" sibTransId="{6A23A31F-42BF-47D7-83A4-0154FE83A361}"/>
    <dgm:cxn modelId="{EF662D29-005D-44E8-B616-36AF881CE946}" type="presOf" srcId="{5F32B56F-D14A-4223-8878-85956C97AF4E}" destId="{0B99C268-17F1-4F7E-B2F0-94539FB54CF2}" srcOrd="0" destOrd="0" presId="urn:microsoft.com/office/officeart/2005/8/layout/pList1"/>
    <dgm:cxn modelId="{7AF2363D-9D44-4CD9-9F2A-73EA19A76D33}" srcId="{5F32B56F-D14A-4223-8878-85956C97AF4E}" destId="{5F297E3E-892F-47AA-AEEA-C8956E312990}" srcOrd="2" destOrd="0" parTransId="{8638EB5C-24D4-4F40-9BF7-ECBB97E1B0FC}" sibTransId="{30269D8C-A343-4415-B81C-6038AFC6BC1D}"/>
    <dgm:cxn modelId="{A551A55C-7F36-4B94-8CFF-C083EE636FF3}" type="presOf" srcId="{419E58E6-8E69-4CCA-9FA4-9424CE4699AC}" destId="{F3B586A2-D1DC-4520-A1E4-34264C60501F}" srcOrd="0" destOrd="0" presId="urn:microsoft.com/office/officeart/2005/8/layout/pList1"/>
    <dgm:cxn modelId="{7CE2024D-55B5-4D3C-BFEF-8AA6FB32CFF1}" srcId="{5F32B56F-D14A-4223-8878-85956C97AF4E}" destId="{383021C0-B8C1-4BEB-8A69-9A6417668343}" srcOrd="1" destOrd="0" parTransId="{0A7A3477-FE36-42C8-A64C-64DE53821429}" sibTransId="{9DA64E8B-0D35-4D51-938E-B1347B95F55B}"/>
    <dgm:cxn modelId="{B0C66F4F-DB57-4BAE-AA58-B8DB60CBB4BF}" type="presOf" srcId="{9DA64E8B-0D35-4D51-938E-B1347B95F55B}" destId="{1212940F-84CE-47B9-AB48-4C1BFBD13338}" srcOrd="0" destOrd="0" presId="urn:microsoft.com/office/officeart/2005/8/layout/pList1"/>
    <dgm:cxn modelId="{1956B3A4-CC3A-4F2B-A283-F4ACD4C5A197}" type="presOf" srcId="{5C21EB59-91FF-4284-9B25-469F7B0016F3}" destId="{7DCDB1E0-92AA-4686-BD87-1D96AEEA541D}" srcOrd="0" destOrd="0" presId="urn:microsoft.com/office/officeart/2005/8/layout/pList1"/>
    <dgm:cxn modelId="{29B898DB-45E8-48C4-A409-B06E1310A813}" type="presOf" srcId="{5F297E3E-892F-47AA-AEEA-C8956E312990}" destId="{E321FAD1-3AFF-47CE-8C6C-69CD9E134AB6}" srcOrd="0" destOrd="0" presId="urn:microsoft.com/office/officeart/2005/8/layout/pList1"/>
    <dgm:cxn modelId="{496D3EDE-2919-4C90-B557-D6F7AF97E6CC}" type="presOf" srcId="{448F134F-986D-4B86-9C64-8BB16EF457DE}" destId="{FEB547A9-EDB8-4250-B8D2-8CC6A0378FF6}" srcOrd="0" destOrd="0" presId="urn:microsoft.com/office/officeart/2005/8/layout/pList1"/>
    <dgm:cxn modelId="{6E7E1ADF-BCA3-4CEE-BADC-2808E194CBDA}" type="presOf" srcId="{6A23A31F-42BF-47D7-83A4-0154FE83A361}" destId="{2E3153A5-7C61-45A5-BD65-625ADDC07B54}" srcOrd="0" destOrd="0" presId="urn:microsoft.com/office/officeart/2005/8/layout/pList1"/>
    <dgm:cxn modelId="{13FF49E4-410D-4EAA-AB92-4F8D8A887DC8}" type="presOf" srcId="{89A07AC4-D9F7-4E69-A1C0-3A8511BD1989}" destId="{0B9AAAA8-B604-4A06-B71E-A10F4AD1B0B2}" srcOrd="0" destOrd="0" presId="urn:microsoft.com/office/officeart/2005/8/layout/pList1"/>
    <dgm:cxn modelId="{58C3C4EA-CC4B-4E54-A131-532FF2B6284F}" type="presOf" srcId="{35B298A6-B899-4D59-9F93-D792E306B07A}" destId="{EACD2F6F-1DB5-4F2E-980D-F22DBB026B09}" srcOrd="0" destOrd="0" presId="urn:microsoft.com/office/officeart/2005/8/layout/pList1"/>
    <dgm:cxn modelId="{11B2B7F6-B6AA-401A-98B4-F39B772CDEF8}" type="presOf" srcId="{4EBE0E74-796C-4996-BC3F-D1E8D489A964}" destId="{DF6DF190-9611-4A3A-9CE1-423B333AFA92}" srcOrd="0" destOrd="0" presId="urn:microsoft.com/office/officeart/2005/8/layout/pList1"/>
    <dgm:cxn modelId="{EA3144FE-6FA1-4635-96E1-C242AE62A665}" srcId="{5F32B56F-D14A-4223-8878-85956C97AF4E}" destId="{89A07AC4-D9F7-4E69-A1C0-3A8511BD1989}" srcOrd="0" destOrd="0" parTransId="{A817C364-1721-4B5A-8447-54FA7387E7EC}" sibTransId="{419E58E6-8E69-4CCA-9FA4-9424CE4699AC}"/>
    <dgm:cxn modelId="{49A3AAC3-B42E-4DF7-A166-7AF2299098FA}" type="presParOf" srcId="{0B99C268-17F1-4F7E-B2F0-94539FB54CF2}" destId="{5398620F-6B6D-410D-9599-9106DAA98D2F}" srcOrd="0" destOrd="0" presId="urn:microsoft.com/office/officeart/2005/8/layout/pList1"/>
    <dgm:cxn modelId="{E5061664-09FD-4C3F-B775-37C20B666C0F}" type="presParOf" srcId="{5398620F-6B6D-410D-9599-9106DAA98D2F}" destId="{B769F961-6DFA-4047-8E99-1C58C6F92AB1}" srcOrd="0" destOrd="0" presId="urn:microsoft.com/office/officeart/2005/8/layout/pList1"/>
    <dgm:cxn modelId="{CDC76E61-6E63-4DF1-A8B0-75363F39BA89}" type="presParOf" srcId="{5398620F-6B6D-410D-9599-9106DAA98D2F}" destId="{0B9AAAA8-B604-4A06-B71E-A10F4AD1B0B2}" srcOrd="1" destOrd="0" presId="urn:microsoft.com/office/officeart/2005/8/layout/pList1"/>
    <dgm:cxn modelId="{C6BE4CFB-4FF9-4CFC-91AA-6FBB76D859A1}" type="presParOf" srcId="{0B99C268-17F1-4F7E-B2F0-94539FB54CF2}" destId="{F3B586A2-D1DC-4520-A1E4-34264C60501F}" srcOrd="1" destOrd="0" presId="urn:microsoft.com/office/officeart/2005/8/layout/pList1"/>
    <dgm:cxn modelId="{6FA3DFDD-0781-4AAE-80FB-F53EF31CBBE6}" type="presParOf" srcId="{0B99C268-17F1-4F7E-B2F0-94539FB54CF2}" destId="{1C12008E-9E81-41FF-A205-2C25719961E8}" srcOrd="2" destOrd="0" presId="urn:microsoft.com/office/officeart/2005/8/layout/pList1"/>
    <dgm:cxn modelId="{02D4623C-7325-42D4-814E-AC7EA8D86ED3}" type="presParOf" srcId="{1C12008E-9E81-41FF-A205-2C25719961E8}" destId="{3FEA3033-3776-4329-BAB6-00A553EEC64D}" srcOrd="0" destOrd="0" presId="urn:microsoft.com/office/officeart/2005/8/layout/pList1"/>
    <dgm:cxn modelId="{E2B33DD0-65D2-4D35-BCDC-5F13D72F21F1}" type="presParOf" srcId="{1C12008E-9E81-41FF-A205-2C25719961E8}" destId="{3F5D9F09-2A35-4585-AC23-62BA598A8316}" srcOrd="1" destOrd="0" presId="urn:microsoft.com/office/officeart/2005/8/layout/pList1"/>
    <dgm:cxn modelId="{3A9873AC-93C8-4913-935B-832FC7FE9700}" type="presParOf" srcId="{0B99C268-17F1-4F7E-B2F0-94539FB54CF2}" destId="{1212940F-84CE-47B9-AB48-4C1BFBD13338}" srcOrd="3" destOrd="0" presId="urn:microsoft.com/office/officeart/2005/8/layout/pList1"/>
    <dgm:cxn modelId="{1B522A90-D690-458A-B6DC-D52CD3CA6E29}" type="presParOf" srcId="{0B99C268-17F1-4F7E-B2F0-94539FB54CF2}" destId="{FD76FE5F-9E93-4015-B611-55C8740A7803}" srcOrd="4" destOrd="0" presId="urn:microsoft.com/office/officeart/2005/8/layout/pList1"/>
    <dgm:cxn modelId="{49D648D4-8622-4A5A-B05F-40B5E570655E}" type="presParOf" srcId="{FD76FE5F-9E93-4015-B611-55C8740A7803}" destId="{60FAA2C6-01BA-46CC-AECD-ECFC42D0911B}" srcOrd="0" destOrd="0" presId="urn:microsoft.com/office/officeart/2005/8/layout/pList1"/>
    <dgm:cxn modelId="{47400968-B8DF-4261-9675-B021C7AFACC7}" type="presParOf" srcId="{FD76FE5F-9E93-4015-B611-55C8740A7803}" destId="{E321FAD1-3AFF-47CE-8C6C-69CD9E134AB6}" srcOrd="1" destOrd="0" presId="urn:microsoft.com/office/officeart/2005/8/layout/pList1"/>
    <dgm:cxn modelId="{6F5A05C6-AF8D-4B3F-BB75-5832375325C6}" type="presParOf" srcId="{0B99C268-17F1-4F7E-B2F0-94539FB54CF2}" destId="{8CC8A9D2-6E62-40CA-86B2-71429B91639F}" srcOrd="5" destOrd="0" presId="urn:microsoft.com/office/officeart/2005/8/layout/pList1"/>
    <dgm:cxn modelId="{503324AB-49A5-4BCA-9310-6A10D83DFD7E}" type="presParOf" srcId="{0B99C268-17F1-4F7E-B2F0-94539FB54CF2}" destId="{424A8183-58C7-437A-8615-9968827092EF}" srcOrd="6" destOrd="0" presId="urn:microsoft.com/office/officeart/2005/8/layout/pList1"/>
    <dgm:cxn modelId="{5A2DB6F6-F031-4154-BE26-E0B40CADEA2C}" type="presParOf" srcId="{424A8183-58C7-437A-8615-9968827092EF}" destId="{CA84D3F6-3B22-42DB-BEFE-9F852DFB1A28}" srcOrd="0" destOrd="0" presId="urn:microsoft.com/office/officeart/2005/8/layout/pList1"/>
    <dgm:cxn modelId="{E3ADB3BE-CE0A-43D0-8574-94E6F36068F9}" type="presParOf" srcId="{424A8183-58C7-437A-8615-9968827092EF}" destId="{FEB547A9-EDB8-4250-B8D2-8CC6A0378FF6}" srcOrd="1" destOrd="0" presId="urn:microsoft.com/office/officeart/2005/8/layout/pList1"/>
    <dgm:cxn modelId="{0AB6185A-82C1-44E1-BF23-54D154C795A0}" type="presParOf" srcId="{0B99C268-17F1-4F7E-B2F0-94539FB54CF2}" destId="{EACD2F6F-1DB5-4F2E-980D-F22DBB026B09}" srcOrd="7" destOrd="0" presId="urn:microsoft.com/office/officeart/2005/8/layout/pList1"/>
    <dgm:cxn modelId="{4CB415A9-1DD0-41E7-B19F-3509FC3CC1F3}" type="presParOf" srcId="{0B99C268-17F1-4F7E-B2F0-94539FB54CF2}" destId="{EB01C664-E7D8-4A22-81F3-0C5224DDAC24}" srcOrd="8" destOrd="0" presId="urn:microsoft.com/office/officeart/2005/8/layout/pList1"/>
    <dgm:cxn modelId="{2BAE45A6-F158-4E87-A609-25A2B175D298}" type="presParOf" srcId="{EB01C664-E7D8-4A22-81F3-0C5224DDAC24}" destId="{1DABE7AF-B0D0-4E82-981F-340732C0F622}" srcOrd="0" destOrd="0" presId="urn:microsoft.com/office/officeart/2005/8/layout/pList1"/>
    <dgm:cxn modelId="{4D6F42C5-1188-487D-BF29-3286BB108635}" type="presParOf" srcId="{EB01C664-E7D8-4A22-81F3-0C5224DDAC24}" destId="{7DCDB1E0-92AA-4686-BD87-1D96AEEA541D}" srcOrd="1" destOrd="0" presId="urn:microsoft.com/office/officeart/2005/8/layout/pList1"/>
    <dgm:cxn modelId="{5BE11AFA-348E-4C8B-A194-CB13C79C8344}" type="presParOf" srcId="{0B99C268-17F1-4F7E-B2F0-94539FB54CF2}" destId="{2E3153A5-7C61-45A5-BD65-625ADDC07B54}" srcOrd="9" destOrd="0" presId="urn:microsoft.com/office/officeart/2005/8/layout/pList1"/>
    <dgm:cxn modelId="{DC3C8D13-944B-4A40-AC35-2A5EBD270677}" type="presParOf" srcId="{0B99C268-17F1-4F7E-B2F0-94539FB54CF2}" destId="{DCAD51B9-B8FD-49AB-B0BB-A352757ABFF7}" srcOrd="10" destOrd="0" presId="urn:microsoft.com/office/officeart/2005/8/layout/pList1"/>
    <dgm:cxn modelId="{7E79DF5C-A2C4-4EF8-A5A4-0426C96E0942}" type="presParOf" srcId="{DCAD51B9-B8FD-49AB-B0BB-A352757ABFF7}" destId="{37490828-1D06-45D6-A3DB-2D2823462344}" srcOrd="0" destOrd="0" presId="urn:microsoft.com/office/officeart/2005/8/layout/pList1"/>
    <dgm:cxn modelId="{0F05526A-73D9-4EB8-987D-6EEC4AF39E41}" type="presParOf" srcId="{DCAD51B9-B8FD-49AB-B0BB-A352757ABFF7}" destId="{DF6DF190-9611-4A3A-9CE1-423B333AFA9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69F961-6DFA-4047-8E99-1C58C6F92AB1}">
      <dsp:nvSpPr>
        <dsp:cNvPr id="0" name=""/>
        <dsp:cNvSpPr/>
      </dsp:nvSpPr>
      <dsp:spPr>
        <a:xfrm>
          <a:off x="120215" y="903"/>
          <a:ext cx="1829817" cy="126074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AAAA8-B604-4A06-B71E-A10F4AD1B0B2}">
      <dsp:nvSpPr>
        <dsp:cNvPr id="0" name=""/>
        <dsp:cNvSpPr/>
      </dsp:nvSpPr>
      <dsp:spPr>
        <a:xfrm>
          <a:off x="120215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Fast</a:t>
          </a:r>
        </a:p>
      </dsp:txBody>
      <dsp:txXfrm>
        <a:off x="120215" y="1261647"/>
        <a:ext cx="1829817" cy="678862"/>
      </dsp:txXfrm>
    </dsp:sp>
    <dsp:sp modelId="{3FEA3033-3776-4329-BAB6-00A553EEC64D}">
      <dsp:nvSpPr>
        <dsp:cNvPr id="0" name=""/>
        <dsp:cNvSpPr/>
      </dsp:nvSpPr>
      <dsp:spPr>
        <a:xfrm>
          <a:off x="2133091" y="903"/>
          <a:ext cx="1829817" cy="1260743"/>
        </a:xfrm>
        <a:prstGeom prst="roundRect">
          <a:avLst/>
        </a:prstGeom>
        <a:solidFill>
          <a:schemeClr val="accent4">
            <a:hueOff val="2376473"/>
            <a:satOff val="-6821"/>
            <a:lumOff val="-57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5D9F09-2A35-4585-AC23-62BA598A8316}">
      <dsp:nvSpPr>
        <dsp:cNvPr id="0" name=""/>
        <dsp:cNvSpPr/>
      </dsp:nvSpPr>
      <dsp:spPr>
        <a:xfrm>
          <a:off x="2133091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Cross-platform</a:t>
          </a:r>
        </a:p>
      </dsp:txBody>
      <dsp:txXfrm>
        <a:off x="2133091" y="1261647"/>
        <a:ext cx="1829817" cy="678862"/>
      </dsp:txXfrm>
    </dsp:sp>
    <dsp:sp modelId="{60FAA2C6-01BA-46CC-AECD-ECFC42D0911B}">
      <dsp:nvSpPr>
        <dsp:cNvPr id="0" name=""/>
        <dsp:cNvSpPr/>
      </dsp:nvSpPr>
      <dsp:spPr>
        <a:xfrm>
          <a:off x="4145967" y="903"/>
          <a:ext cx="1829817" cy="1260743"/>
        </a:xfrm>
        <a:prstGeom prst="roundRect">
          <a:avLst/>
        </a:prstGeom>
        <a:solidFill>
          <a:schemeClr val="accent4">
            <a:hueOff val="4752946"/>
            <a:satOff val="-13642"/>
            <a:lumOff val="-114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21FAD1-3AFF-47CE-8C6C-69CD9E134AB6}">
      <dsp:nvSpPr>
        <dsp:cNvPr id="0" name=""/>
        <dsp:cNvSpPr/>
      </dsp:nvSpPr>
      <dsp:spPr>
        <a:xfrm>
          <a:off x="4145967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Lightweight</a:t>
          </a:r>
        </a:p>
      </dsp:txBody>
      <dsp:txXfrm>
        <a:off x="4145967" y="1261647"/>
        <a:ext cx="1829817" cy="678862"/>
      </dsp:txXfrm>
    </dsp:sp>
    <dsp:sp modelId="{CA84D3F6-3B22-42DB-BEFE-9F852DFB1A28}">
      <dsp:nvSpPr>
        <dsp:cNvPr id="0" name=""/>
        <dsp:cNvSpPr/>
      </dsp:nvSpPr>
      <dsp:spPr>
        <a:xfrm>
          <a:off x="120215" y="2123490"/>
          <a:ext cx="1829817" cy="1260743"/>
        </a:xfrm>
        <a:prstGeom prst="roundRect">
          <a:avLst/>
        </a:prstGeom>
        <a:solidFill>
          <a:schemeClr val="accent4">
            <a:hueOff val="7129419"/>
            <a:satOff val="-20463"/>
            <a:lumOff val="-171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547A9-EDB8-4250-B8D2-8CC6A0378FF6}">
      <dsp:nvSpPr>
        <dsp:cNvPr id="0" name=""/>
        <dsp:cNvSpPr/>
      </dsp:nvSpPr>
      <dsp:spPr>
        <a:xfrm>
          <a:off x="120215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Open Source</a:t>
          </a:r>
        </a:p>
      </dsp:txBody>
      <dsp:txXfrm>
        <a:off x="120215" y="3384234"/>
        <a:ext cx="1829817" cy="678862"/>
      </dsp:txXfrm>
    </dsp:sp>
    <dsp:sp modelId="{1DABE7AF-B0D0-4E82-981F-340732C0F622}">
      <dsp:nvSpPr>
        <dsp:cNvPr id="0" name=""/>
        <dsp:cNvSpPr/>
      </dsp:nvSpPr>
      <dsp:spPr>
        <a:xfrm>
          <a:off x="2133091" y="2123490"/>
          <a:ext cx="1829817" cy="1260743"/>
        </a:xfrm>
        <a:prstGeom prst="roundRect">
          <a:avLst/>
        </a:prstGeom>
        <a:solidFill>
          <a:schemeClr val="accent4">
            <a:hueOff val="9505892"/>
            <a:satOff val="-27284"/>
            <a:lumOff val="-229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DB1E0-92AA-4686-BD87-1D96AEEA541D}">
      <dsp:nvSpPr>
        <dsp:cNvPr id="0" name=""/>
        <dsp:cNvSpPr/>
      </dsp:nvSpPr>
      <dsp:spPr>
        <a:xfrm>
          <a:off x="2133091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Compatible</a:t>
          </a:r>
        </a:p>
      </dsp:txBody>
      <dsp:txXfrm>
        <a:off x="2133091" y="3384234"/>
        <a:ext cx="1829817" cy="678862"/>
      </dsp:txXfrm>
    </dsp:sp>
    <dsp:sp modelId="{37490828-1D06-45D6-A3DB-2D2823462344}">
      <dsp:nvSpPr>
        <dsp:cNvPr id="0" name=""/>
        <dsp:cNvSpPr/>
      </dsp:nvSpPr>
      <dsp:spPr>
        <a:xfrm>
          <a:off x="4145967" y="2123490"/>
          <a:ext cx="1829817" cy="1260743"/>
        </a:xfrm>
        <a:prstGeom prst="roundRect">
          <a:avLst/>
        </a:prstGeom>
        <a:solidFill>
          <a:schemeClr val="accent4">
            <a:hueOff val="11882365"/>
            <a:satOff val="-34105"/>
            <a:lumOff val="-286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6DF190-9611-4A3A-9CE1-423B333AFA92}">
      <dsp:nvSpPr>
        <dsp:cNvPr id="0" name=""/>
        <dsp:cNvSpPr/>
      </dsp:nvSpPr>
      <dsp:spPr>
        <a:xfrm>
          <a:off x="4145967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Tools</a:t>
          </a:r>
        </a:p>
      </dsp:txBody>
      <dsp:txXfrm>
        <a:off x="4145967" y="3384234"/>
        <a:ext cx="1829817" cy="678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9/17/2019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28051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rgbClr val="D3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785" y="6361483"/>
            <a:ext cx="464344" cy="400188"/>
          </a:xfrm>
          <a:prstGeom prst="roundRect">
            <a:avLst>
              <a:gd name="adj" fmla="val 9526"/>
            </a:avLst>
          </a:prstGeom>
          <a:noFill/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A34272-F1C8-4BAD-ACD1-8B06864A6DEF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365041" y="6445743"/>
            <a:ext cx="1219306" cy="2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  <p:sldLayoutId id="2147483674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car&#10;&#10;Description automatically generated">
            <a:extLst>
              <a:ext uri="{FF2B5EF4-FFF2-40B4-BE49-F238E27FC236}">
                <a16:creationId xmlns:a16="http://schemas.microsoft.com/office/drawing/2014/main" id="{9F277B26-636C-4A0F-9587-DD9384765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463" y="1902839"/>
            <a:ext cx="9048583" cy="509030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aspnetmvc-buildingapps-m06-c08">
            <a:hlinkClick r:id="" action="ppaction://media"/>
            <a:extLst>
              <a:ext uri="{FF2B5EF4-FFF2-40B4-BE49-F238E27FC236}">
                <a16:creationId xmlns:a16="http://schemas.microsoft.com/office/drawing/2014/main" id="{21D2D92E-383F-425E-8630-DB83E30674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13000"/>
          </a:blip>
          <a:stretch>
            <a:fillRect/>
          </a:stretch>
        </p:blipFill>
        <p:spPr>
          <a:xfrm>
            <a:off x="2289061" y="2597249"/>
            <a:ext cx="5537888" cy="3115061"/>
          </a:xfrm>
          <a:prstGeom prst="rect">
            <a:avLst/>
          </a:prstGeom>
          <a:effectLst>
            <a:reflection endPos="0" dist="50800" dir="5400000" sy="-100000" algn="bl" rotWithShape="0"/>
            <a:softEdge rad="546100"/>
          </a:effec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196D0107-BD79-4806-90CC-A9E9312E9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6917" y="5906047"/>
            <a:ext cx="4000500" cy="75893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K. Scott Allen</a:t>
            </a:r>
          </a:p>
          <a:p>
            <a:pPr algn="r"/>
            <a:r>
              <a:rPr lang="en-US" dirty="0">
                <a:solidFill>
                  <a:schemeClr val="accent6"/>
                </a:solidFill>
              </a:rPr>
              <a:t>@OdeToCode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D6D759-BF26-4BE9-82B3-1BC2E603BC0E}"/>
              </a:ext>
            </a:extLst>
          </p:cNvPr>
          <p:cNvSpPr/>
          <p:nvPr/>
        </p:nvSpPr>
        <p:spPr>
          <a:xfrm rot="20837199">
            <a:off x="9462052" y="18307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Building Apps &amp; Services  - 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Whats New!?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9052DE-14CC-47F0-BECF-F7E191CE2DCB}"/>
              </a:ext>
            </a:extLst>
          </p:cNvPr>
          <p:cNvSpPr/>
          <p:nvPr/>
        </p:nvSpPr>
        <p:spPr>
          <a:xfrm rot="20837199">
            <a:off x="10281036" y="123195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ASP.NET Core 3</a:t>
            </a:r>
            <a:br>
              <a:rPr lang="en-US" dirty="0">
                <a:solidFill>
                  <a:schemeClr val="accent6"/>
                </a:solidFill>
              </a:rPr>
            </a:br>
            <a:br>
              <a:rPr lang="en-US" dirty="0">
                <a:solidFill>
                  <a:schemeClr val="accent6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4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C1F905-2FAC-49F7-95D4-2458CA9A1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5515" y="2880611"/>
            <a:ext cx="7380970" cy="31916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6"/>
                </a:solidFill>
              </a:rPr>
              <a:t>ASP.NET Core 3</a:t>
            </a:r>
            <a:br>
              <a:rPr lang="en-US" dirty="0">
                <a:solidFill>
                  <a:schemeClr val="accent6"/>
                </a:solidFill>
              </a:rPr>
            </a:br>
            <a:br>
              <a:rPr lang="en-US" dirty="0">
                <a:solidFill>
                  <a:schemeClr val="accent6"/>
                </a:solidFill>
              </a:rPr>
            </a:br>
            <a:r>
              <a:rPr lang="en-US" sz="4000" dirty="0">
                <a:solidFill>
                  <a:schemeClr val="accent6"/>
                </a:solidFill>
              </a:rPr>
              <a:t>Building Apps &amp; Services  - </a:t>
            </a:r>
            <a:br>
              <a:rPr lang="en-US" sz="4000" dirty="0">
                <a:solidFill>
                  <a:schemeClr val="accent6"/>
                </a:solidFill>
              </a:rPr>
            </a:br>
            <a:r>
              <a:rPr lang="en-US" sz="4000" dirty="0">
                <a:solidFill>
                  <a:schemeClr val="accent6"/>
                </a:solidFill>
              </a:rPr>
              <a:t>Whats New!?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6D0107-BD79-4806-90CC-A9E9312E9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9419" y="5258454"/>
            <a:ext cx="4000500" cy="75893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K. Scott Allen</a:t>
            </a:r>
          </a:p>
          <a:p>
            <a:pPr algn="r"/>
            <a:r>
              <a:rPr lang="en-US" dirty="0">
                <a:solidFill>
                  <a:schemeClr val="accent6"/>
                </a:solidFill>
              </a:rPr>
              <a:t>@OdeToCode</a:t>
            </a:r>
          </a:p>
        </p:txBody>
      </p:sp>
    </p:spTree>
    <p:extLst>
      <p:ext uri="{BB962C8B-B14F-4D97-AF65-F5344CB8AC3E}">
        <p14:creationId xmlns:p14="http://schemas.microsoft.com/office/powerpoint/2010/main" val="115426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488A7-C36B-4FC5-9DEF-EEE0EB77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04800"/>
            <a:ext cx="8229600" cy="762000"/>
          </a:xfrm>
        </p:spPr>
        <p:txBody>
          <a:bodyPr/>
          <a:lstStyle/>
          <a:p>
            <a:r>
              <a:rPr lang="en-US" dirty="0"/>
              <a:t>.NET Core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214A96-FDCE-4F54-BF24-A0517EF11918}"/>
              </a:ext>
            </a:extLst>
          </p:cNvPr>
          <p:cNvGraphicFramePr/>
          <p:nvPr/>
        </p:nvGraphicFramePr>
        <p:xfrm>
          <a:off x="3048000" y="1625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fast, shoe, speed icon">
            <a:extLst>
              <a:ext uri="{FF2B5EF4-FFF2-40B4-BE49-F238E27FC236}">
                <a16:creationId xmlns:a16="http://schemas.microsoft.com/office/drawing/2014/main" id="{BF133D05-0630-4C43-9E76-B3B3CAAA9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162560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rows, cross, shuffle icon">
            <a:extLst>
              <a:ext uri="{FF2B5EF4-FFF2-40B4-BE49-F238E27FC236}">
                <a16:creationId xmlns:a16="http://schemas.microsoft.com/office/drawing/2014/main" id="{21A31EEB-4261-465B-BA20-64BE8F70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5240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ightweight, slim icon">
            <a:extLst>
              <a:ext uri="{FF2B5EF4-FFF2-40B4-BE49-F238E27FC236}">
                <a16:creationId xmlns:a16="http://schemas.microsoft.com/office/drawing/2014/main" id="{19290C96-0ABC-43D3-B5CF-5343C4B8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218" y="1660236"/>
            <a:ext cx="1265382" cy="126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x, open box, product icon">
            <a:extLst>
              <a:ext uri="{FF2B5EF4-FFF2-40B4-BE49-F238E27FC236}">
                <a16:creationId xmlns:a16="http://schemas.microsoft.com/office/drawing/2014/main" id="{9B228F6E-CE62-49E0-ACB9-8321DF9A2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3380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patible, component, in, module, plug, plugin, puzzle icon">
            <a:extLst>
              <a:ext uri="{FF2B5EF4-FFF2-40B4-BE49-F238E27FC236}">
                <a16:creationId xmlns:a16="http://schemas.microsoft.com/office/drawing/2014/main" id="{EDAF2BC1-EF31-4D2D-8F78-028E9DC6D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775364"/>
            <a:ext cx="1177636" cy="117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ttings, tools icon">
            <a:extLst>
              <a:ext uri="{FF2B5EF4-FFF2-40B4-BE49-F238E27FC236}">
                <a16:creationId xmlns:a16="http://schemas.microsoft.com/office/drawing/2014/main" id="{10A7AD7B-5796-423F-9FDC-18391E4D0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775364"/>
            <a:ext cx="1228436" cy="122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27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769F961-6DFA-4047-8E99-1C58C6F92A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769F961-6DFA-4047-8E99-1C58C6F92A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B9AAAA8-B604-4A06-B71E-A10F4AD1B0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0B9AAAA8-B604-4A06-B71E-A10F4AD1B0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EA3033-3776-4329-BAB6-00A553EEC6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FEA3033-3776-4329-BAB6-00A553EEC6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5D9F09-2A35-4585-AC23-62BA598A83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3F5D9F09-2A35-4585-AC23-62BA598A83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FAA2C6-01BA-46CC-AECD-ECFC42D09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60FAA2C6-01BA-46CC-AECD-ECFC42D091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21FAD1-3AFF-47CE-8C6C-69CD9E134A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E321FAD1-3AFF-47CE-8C6C-69CD9E134A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84D3F6-3B22-42DB-BEFE-9F852DFB1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CA84D3F6-3B22-42DB-BEFE-9F852DFB1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B547A9-EDB8-4250-B8D2-8CC6A0378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FEB547A9-EDB8-4250-B8D2-8CC6A0378F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ABE7AF-B0D0-4E82-981F-340732C0F6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1DABE7AF-B0D0-4E82-981F-340732C0F6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CDB1E0-92AA-4686-BD87-1D96AEEA54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7DCDB1E0-92AA-4686-BD87-1D96AEEA54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490828-1D06-45D6-A3DB-2D2823462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37490828-1D06-45D6-A3DB-2D28234623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6DF190-9611-4A3A-9CE1-423B333AFA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DF6DF190-9611-4A3A-9CE1-423B333AFA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042DB-6CF3-4D41-86E5-3D78146C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D0C5A-9EC9-483D-B8D1-440B235717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8339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AE7CBC-C35C-4FA9-B339-59E31F30C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61FE8A-8F15-409F-AF62-619C69C0D537}">
  <ds:schemaRefs>
    <ds:schemaRef ds:uri="http://www.w3.org/XML/1998/namespace"/>
    <ds:schemaRef ds:uri="http://purl.org/dc/terms/"/>
    <ds:schemaRef ds:uri="http://schemas.microsoft.com/office/2006/metadata/properties"/>
    <ds:schemaRef ds:uri="http://schemas.microsoft.com/office/infopath/2007/PartnerControls"/>
    <ds:schemaRef ds:uri="16c05727-aa75-4e4a-9b5f-8a80a1165891"/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Office PowerPoint</Application>
  <PresentationFormat>Widescreen</PresentationFormat>
  <Paragraphs>14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Calibri Light</vt:lpstr>
      <vt:lpstr>Corbel</vt:lpstr>
      <vt:lpstr>Myriad Pro</vt:lpstr>
      <vt:lpstr>Myriad Pro Light</vt:lpstr>
      <vt:lpstr>Times New Roman</vt:lpstr>
      <vt:lpstr>Wingdings</vt:lpstr>
      <vt:lpstr>Office Theme</vt:lpstr>
      <vt:lpstr>PowerPoint Presentation</vt:lpstr>
      <vt:lpstr>ASP.NET Core 3  Building Apps &amp; Services  -  Whats New!?</vt:lpstr>
      <vt:lpstr>.NET Core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2019-06-21T08:19:36Z</dcterms:created>
  <dcterms:modified xsi:type="dcterms:W3CDTF">2019-09-17T13:28:16Z</dcterms:modified>
</cp:coreProperties>
</file>